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61" r:id="rId3"/>
    <p:sldId id="258" r:id="rId4"/>
    <p:sldId id="259" r:id="rId5"/>
    <p:sldId id="260" r:id="rId6"/>
    <p:sldId id="262" r:id="rId7"/>
    <p:sldId id="263" r:id="rId8"/>
    <p:sldId id="264" r:id="rId9"/>
    <p:sldId id="265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ction sans titre" id="{95BF354B-BE1D-4BAB-BFB5-BA868E4FBE23}">
          <p14:sldIdLst>
            <p14:sldId id="256"/>
            <p14:sldId id="261"/>
            <p14:sldId id="258"/>
            <p14:sldId id="259"/>
            <p14:sldId id="260"/>
            <p14:sldId id="262"/>
            <p14:sldId id="263"/>
            <p14:sldId id="264"/>
            <p14:sldId id="265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>
        <p:scale>
          <a:sx n="110" d="100"/>
          <a:sy n="110" d="100"/>
        </p:scale>
        <p:origin x="576" y="2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6534" y="3085765"/>
            <a:ext cx="11262866" cy="33048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>
                <a:solidFill>
                  <a:schemeClr val="accent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05951" y="5956137"/>
            <a:ext cx="284480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6104E77B-894A-485D-951A-E9589A465AFC}" type="datetimeFigureOut">
              <a:rPr lang="fr-FR" smtClean="0"/>
              <a:t>28/04/2021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1"/>
            <a:ext cx="691721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1644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5F8B1912-4034-4233-AE22-4FE53785BAC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294200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04E77B-894A-485D-951A-E9589A465AFC}" type="datetimeFigureOut">
              <a:rPr lang="fr-FR" smtClean="0"/>
              <a:t>28/04/2021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8B1912-4034-4233-AE22-4FE53785BAC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082454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8839201" y="599725"/>
            <a:ext cx="2906817" cy="58169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1" y="675726"/>
            <a:ext cx="2004164" cy="5183073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4923" y="675726"/>
            <a:ext cx="7896279" cy="5183073"/>
          </a:xfrm>
        </p:spPr>
        <p:txBody>
          <a:bodyPr vert="eaVert" anchor="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93673" y="5956137"/>
            <a:ext cx="1328141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6104E77B-894A-485D-951A-E9589A465AFC}" type="datetimeFigureOut">
              <a:rPr lang="fr-FR" smtClean="0"/>
              <a:t>28/04/2021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74923" y="5951811"/>
            <a:ext cx="7896279" cy="365125"/>
          </a:xfrm>
        </p:spPr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46615" y="5956137"/>
            <a:ext cx="1164195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5F8B1912-4034-4233-AE22-4FE53785BAC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856038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3678303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04E77B-894A-485D-951A-E9589A465AFC}" type="datetimeFigureOut">
              <a:rPr lang="fr-FR" smtClean="0"/>
              <a:t>28/04/2021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52508" cy="365125"/>
          </a:xfrm>
        </p:spPr>
        <p:txBody>
          <a:bodyPr/>
          <a:lstStyle/>
          <a:p>
            <a:fld id="{5F8B1912-4034-4233-AE22-4FE53785BAC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278976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3043910"/>
            <a:ext cx="11029615" cy="1497507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accent1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6104E77B-894A-485D-951A-E9589A465AFC}" type="datetimeFigureOut">
              <a:rPr lang="fr-FR" smtClean="0"/>
              <a:t>28/04/2021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5F8B1912-4034-4233-AE22-4FE53785BAC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005837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422390" cy="3633047"/>
          </a:xfrm>
        </p:spPr>
        <p:txBody>
          <a:bodyPr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8417" y="2228003"/>
            <a:ext cx="5422392" cy="3633047"/>
          </a:xfrm>
        </p:spPr>
        <p:txBody>
          <a:bodyPr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04E77B-894A-485D-951A-E9589A465AFC}" type="datetimeFigureOut">
              <a:rPr lang="fr-FR" smtClean="0"/>
              <a:t>28/04/2021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8B1912-4034-4233-AE22-4FE53785BAC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464500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219" y="2250892"/>
            <a:ext cx="5087075" cy="536005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3735" y="2250892"/>
            <a:ext cx="5087073" cy="553373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709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04E77B-894A-485D-951A-E9589A465AFC}" type="datetimeFigureOut">
              <a:rPr lang="fr-FR" smtClean="0"/>
              <a:t>28/04/2021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8B1912-4034-4233-AE22-4FE53785BAC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544073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683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729658"/>
            <a:ext cx="11029616" cy="988332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04E77B-894A-485D-951A-E9589A465AFC}" type="datetimeFigureOut">
              <a:rPr lang="fr-FR" smtClean="0"/>
              <a:t>28/04/2021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8B1912-4034-4233-AE22-4FE53785BAC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072571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04E77B-894A-485D-951A-E9589A465AFC}" type="datetimeFigureOut">
              <a:rPr lang="fr-FR" smtClean="0"/>
              <a:t>28/04/2021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8B1912-4034-4233-AE22-4FE53785BAC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709900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47817" y="5141973"/>
            <a:ext cx="11298200" cy="127470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5262296"/>
            <a:ext cx="4909445" cy="689514"/>
          </a:xfrm>
        </p:spPr>
        <p:txBody>
          <a:bodyPr anchor="ctr"/>
          <a:lstStyle>
            <a:lvl1pPr algn="l">
              <a:defRPr sz="2000" b="0"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7816" y="601200"/>
            <a:ext cx="11292840" cy="4204800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40823" y="5262296"/>
            <a:ext cx="5869987" cy="689515"/>
          </a:xfrm>
        </p:spPr>
        <p:txBody>
          <a:bodyPr anchor="ctr">
            <a:normAutofit/>
          </a:bodyPr>
          <a:lstStyle>
            <a:lvl1pPr marL="0" indent="0" algn="r">
              <a:buNone/>
              <a:defRPr sz="1100">
                <a:solidFill>
                  <a:schemeClr val="bg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6104E77B-894A-485D-951A-E9589A465AFC}" type="datetimeFigureOut">
              <a:rPr lang="fr-FR" smtClean="0"/>
              <a:t>28/04/2021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5F8B1912-4034-4233-AE22-4FE53785BAC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227141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4693389"/>
            <a:ext cx="11029616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accent1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7817" y="599725"/>
            <a:ext cx="11290859" cy="3557252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7"/>
            <a:ext cx="11029617" cy="598671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04E77B-894A-485D-951A-E9589A465AFC}" type="datetimeFigureOut">
              <a:rPr lang="fr-FR" smtClean="0"/>
              <a:t>28/04/2021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8B1912-4034-4233-AE22-4FE53785BAC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691593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705124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336003"/>
            <a:ext cx="11029616" cy="35227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951" y="5956137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6104E77B-894A-485D-951A-E9589A465AFC}" type="datetimeFigureOut">
              <a:rPr lang="fr-FR" smtClean="0"/>
              <a:t>28/04/2021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5951811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accent2"/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300" y="5956137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5F8B1912-4034-4233-AE22-4FE53785BACA}" type="slidenum">
              <a:rPr lang="fr-FR" smtClean="0"/>
              <a:t>‹N°›</a:t>
            </a:fld>
            <a:endParaRPr lang="fr-FR"/>
          </a:p>
        </p:txBody>
      </p:sp>
      <p:sp>
        <p:nvSpPr>
          <p:cNvPr id="9" name="Rectangle 8"/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9129129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2800" b="0" kern="1200" cap="all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600" kern="1200">
          <a:solidFill>
            <a:schemeClr val="tx2"/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>
            <a:extLst>
              <a:ext uri="{FF2B5EF4-FFF2-40B4-BE49-F238E27FC236}">
                <a16:creationId xmlns:a16="http://schemas.microsoft.com/office/drawing/2014/main" id="{E916F460-CA69-4DB7-BF2E-37E44B9ED6F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2473" y="763018"/>
            <a:ext cx="1635949" cy="772167"/>
          </a:xfrm>
          <a:prstGeom prst="rect">
            <a:avLst/>
          </a:prstGeom>
        </p:spPr>
      </p:pic>
      <p:sp>
        <p:nvSpPr>
          <p:cNvPr id="9" name="ZoneTexte 8">
            <a:extLst>
              <a:ext uri="{FF2B5EF4-FFF2-40B4-BE49-F238E27FC236}">
                <a16:creationId xmlns:a16="http://schemas.microsoft.com/office/drawing/2014/main" id="{F889BBF9-2FB1-4962-B64C-A2E570206AFD}"/>
              </a:ext>
            </a:extLst>
          </p:cNvPr>
          <p:cNvSpPr txBox="1"/>
          <p:nvPr/>
        </p:nvSpPr>
        <p:spPr>
          <a:xfrm>
            <a:off x="763398" y="3573710"/>
            <a:ext cx="591423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400" dirty="0">
                <a:solidFill>
                  <a:schemeClr val="bg1"/>
                </a:solidFill>
              </a:rPr>
              <a:t>Titre de la ressource</a:t>
            </a: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9A5CF56D-9E3D-40B9-9897-1B19BF3A6B3E}"/>
              </a:ext>
            </a:extLst>
          </p:cNvPr>
          <p:cNvSpPr txBox="1"/>
          <p:nvPr/>
        </p:nvSpPr>
        <p:spPr>
          <a:xfrm>
            <a:off x="898899" y="4429080"/>
            <a:ext cx="732199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dirty="0">
                <a:solidFill>
                  <a:schemeClr val="bg1"/>
                </a:solidFill>
              </a:rPr>
              <a:t>Ressource proposée par : </a:t>
            </a:r>
            <a:r>
              <a:rPr lang="fr-FR" sz="2000" i="1" dirty="0">
                <a:solidFill>
                  <a:schemeClr val="bg1"/>
                </a:solidFill>
              </a:rPr>
              <a:t>[ Auteur / Etablissement contributeur ]</a:t>
            </a:r>
          </a:p>
        </p:txBody>
      </p:sp>
      <p:pic>
        <p:nvPicPr>
          <p:cNvPr id="12" name="Picture 2" descr="Tout savoir sur les licences Creative Commons | Le Souffle Numérique">
            <a:extLst>
              <a:ext uri="{FF2B5EF4-FFF2-40B4-BE49-F238E27FC236}">
                <a16:creationId xmlns:a16="http://schemas.microsoft.com/office/drawing/2014/main" id="{E1DCE068-4C61-4A7C-BD6C-9E406340EEE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62568" y="6446190"/>
            <a:ext cx="1015068" cy="3552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ZoneTexte 12">
            <a:extLst>
              <a:ext uri="{FF2B5EF4-FFF2-40B4-BE49-F238E27FC236}">
                <a16:creationId xmlns:a16="http://schemas.microsoft.com/office/drawing/2014/main" id="{20F92EAE-7B8C-4332-9056-E2A6DEFB4EB4}"/>
              </a:ext>
            </a:extLst>
          </p:cNvPr>
          <p:cNvSpPr txBox="1"/>
          <p:nvPr/>
        </p:nvSpPr>
        <p:spPr>
          <a:xfrm>
            <a:off x="10432870" y="5879057"/>
            <a:ext cx="107986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dirty="0">
                <a:solidFill>
                  <a:schemeClr val="bg1"/>
                </a:solidFill>
              </a:rPr>
              <a:t>[ Date]</a:t>
            </a:r>
          </a:p>
        </p:txBody>
      </p:sp>
    </p:spTree>
    <p:extLst>
      <p:ext uri="{BB962C8B-B14F-4D97-AF65-F5344CB8AC3E}">
        <p14:creationId xmlns:p14="http://schemas.microsoft.com/office/powerpoint/2010/main" val="34701328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A36BBDC-A976-43CA-87E5-CFDEBB91F7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61C9F60-A6A5-4EFC-AD5D-728D892E8B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556261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Tout savoir sur les licences Creative Commons | Le Souffle Numérique">
            <a:extLst>
              <a:ext uri="{FF2B5EF4-FFF2-40B4-BE49-F238E27FC236}">
                <a16:creationId xmlns:a16="http://schemas.microsoft.com/office/drawing/2014/main" id="{D41140EF-9DD1-4AF0-96ED-84D09D730FC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62568" y="6446190"/>
            <a:ext cx="1015068" cy="3552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85534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Tout savoir sur les licences Creative Commons | Le Souffle Numérique">
            <a:extLst>
              <a:ext uri="{FF2B5EF4-FFF2-40B4-BE49-F238E27FC236}">
                <a16:creationId xmlns:a16="http://schemas.microsoft.com/office/drawing/2014/main" id="{54E8C515-406C-46D3-BB0D-D3F84C63727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62568" y="6446190"/>
            <a:ext cx="1015068" cy="3552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601899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Tout savoir sur les licences Creative Commons | Le Souffle Numérique">
            <a:extLst>
              <a:ext uri="{FF2B5EF4-FFF2-40B4-BE49-F238E27FC236}">
                <a16:creationId xmlns:a16="http://schemas.microsoft.com/office/drawing/2014/main" id="{8E998F21-3C7D-4123-BF68-D4AACE65D95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62568" y="6446190"/>
            <a:ext cx="1015068" cy="3552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15479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A36BBDC-A976-43CA-87E5-CFDEBB91F7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61C9F60-A6A5-4EFC-AD5D-728D892E8B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0782279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Tout savoir sur les licences Creative Commons | Le Souffle Numérique">
            <a:extLst>
              <a:ext uri="{FF2B5EF4-FFF2-40B4-BE49-F238E27FC236}">
                <a16:creationId xmlns:a16="http://schemas.microsoft.com/office/drawing/2014/main" id="{D41140EF-9DD1-4AF0-96ED-84D09D730FC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62568" y="6446190"/>
            <a:ext cx="1015068" cy="3552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773950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Tout savoir sur les licences Creative Commons | Le Souffle Numérique">
            <a:extLst>
              <a:ext uri="{FF2B5EF4-FFF2-40B4-BE49-F238E27FC236}">
                <a16:creationId xmlns:a16="http://schemas.microsoft.com/office/drawing/2014/main" id="{54E8C515-406C-46D3-BB0D-D3F84C63727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62568" y="6446190"/>
            <a:ext cx="1015068" cy="3552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5812726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Tout savoir sur les licences Creative Commons | Le Souffle Numérique">
            <a:extLst>
              <a:ext uri="{FF2B5EF4-FFF2-40B4-BE49-F238E27FC236}">
                <a16:creationId xmlns:a16="http://schemas.microsoft.com/office/drawing/2014/main" id="{8E998F21-3C7D-4123-BF68-D4AACE65D95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62568" y="6446190"/>
            <a:ext cx="1015068" cy="3552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24131968"/>
      </p:ext>
    </p:extLst>
  </p:cSld>
  <p:clrMapOvr>
    <a:masterClrMapping/>
  </p:clrMapOvr>
</p:sld>
</file>

<file path=ppt/theme/theme1.xml><?xml version="1.0" encoding="utf-8"?>
<a:theme xmlns:a="http://schemas.openxmlformats.org/drawingml/2006/main" name="Dividende">
  <a:themeElements>
    <a:clrScheme name="Personnalisé 9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7F7F7F"/>
      </a:accent2>
      <a:accent3>
        <a:srgbClr val="7F7F7F"/>
      </a:accent3>
      <a:accent4>
        <a:srgbClr val="D8D8D8"/>
      </a:accent4>
      <a:accent5>
        <a:srgbClr val="4EB3CF"/>
      </a:accent5>
      <a:accent6>
        <a:srgbClr val="51C3F9"/>
      </a:accent6>
      <a:hlink>
        <a:srgbClr val="EE7B08"/>
      </a:hlink>
      <a:folHlink>
        <a:srgbClr val="977B2D"/>
      </a:folHlink>
    </a:clrScheme>
    <a:fontScheme name="Dividende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e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vidend" id="{9697A71B-4AB7-4A1A-BD5B-BB2D22835B57}" vid="{C21699FF-00E4-43C8-BBCC-D7E5536C371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Dividende</Template>
  <TotalTime>43</TotalTime>
  <Words>17</Words>
  <Application>Microsoft Office PowerPoint</Application>
  <PresentationFormat>Grand écran</PresentationFormat>
  <Paragraphs>3</Paragraphs>
  <Slides>9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9</vt:i4>
      </vt:variant>
    </vt:vector>
  </HeadingPairs>
  <TitlesOfParts>
    <vt:vector size="13" baseType="lpstr">
      <vt:lpstr>Arial</vt:lpstr>
      <vt:lpstr>Gill Sans MT</vt:lpstr>
      <vt:lpstr>Wingdings 2</vt:lpstr>
      <vt:lpstr>Dividende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Aurore Cartier</dc:creator>
  <cp:lastModifiedBy>Aurore Cartier</cp:lastModifiedBy>
  <cp:revision>4</cp:revision>
  <dcterms:created xsi:type="dcterms:W3CDTF">2021-04-28T08:32:41Z</dcterms:created>
  <dcterms:modified xsi:type="dcterms:W3CDTF">2021-04-28T09:16:22Z</dcterms:modified>
</cp:coreProperties>
</file>