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95BF354B-BE1D-4BAB-BFB5-BA868E4FBE23}">
          <p14:sldIdLst>
            <p14:sldId id="256"/>
            <p14:sldId id="261"/>
            <p14:sldId id="258"/>
            <p14:sldId id="259"/>
            <p14:sldId id="260"/>
            <p14:sldId id="262"/>
            <p14:sldId id="263"/>
            <p14:sldId id="264"/>
            <p14:sldId id="2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57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9420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24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60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89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58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450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407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25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099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71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15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104E77B-894A-485D-951A-E9589A465AFC}" type="datetimeFigureOut">
              <a:rPr lang="fr-FR" smtClean="0"/>
              <a:t>28/04/2021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F8B1912-4034-4233-AE22-4FE53785BACA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1291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E916F460-CA69-4DB7-BF2E-37E44B9ED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73" y="763018"/>
            <a:ext cx="1635949" cy="772167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F889BBF9-2FB1-4962-B64C-A2E570206AFD}"/>
              </a:ext>
            </a:extLst>
          </p:cNvPr>
          <p:cNvSpPr txBox="1"/>
          <p:nvPr/>
        </p:nvSpPr>
        <p:spPr>
          <a:xfrm>
            <a:off x="763398" y="3573710"/>
            <a:ext cx="5914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Titre de la ressource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A5CF56D-9E3D-40B9-9897-1B19BF3A6B3E}"/>
              </a:ext>
            </a:extLst>
          </p:cNvPr>
          <p:cNvSpPr txBox="1"/>
          <p:nvPr/>
        </p:nvSpPr>
        <p:spPr>
          <a:xfrm>
            <a:off x="898899" y="4429080"/>
            <a:ext cx="7321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Ressource proposée par : </a:t>
            </a:r>
            <a:r>
              <a:rPr lang="fr-FR" sz="2000" i="1" dirty="0">
                <a:solidFill>
                  <a:schemeClr val="bg1"/>
                </a:solidFill>
              </a:rPr>
              <a:t>[ Auteur / Etablissement contributeur ]</a:t>
            </a:r>
          </a:p>
        </p:txBody>
      </p:sp>
      <p:pic>
        <p:nvPicPr>
          <p:cNvPr id="12" name="Picture 2" descr="Tout savoir sur les licences Creative Commons | Le Souffle Numérique">
            <a:extLst>
              <a:ext uri="{FF2B5EF4-FFF2-40B4-BE49-F238E27FC236}">
                <a16:creationId xmlns:a16="http://schemas.microsoft.com/office/drawing/2014/main" id="{E1DCE068-4C61-4A7C-BD6C-9E406340E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68" y="6446190"/>
            <a:ext cx="1015068" cy="35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20F92EAE-7B8C-4332-9056-E2A6DEFB4EB4}"/>
              </a:ext>
            </a:extLst>
          </p:cNvPr>
          <p:cNvSpPr txBox="1"/>
          <p:nvPr/>
        </p:nvSpPr>
        <p:spPr>
          <a:xfrm>
            <a:off x="10432870" y="5879057"/>
            <a:ext cx="10798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bg1"/>
                </a:solidFill>
              </a:rPr>
              <a:t>[ Date]</a:t>
            </a:r>
          </a:p>
        </p:txBody>
      </p:sp>
    </p:spTree>
    <p:extLst>
      <p:ext uri="{BB962C8B-B14F-4D97-AF65-F5344CB8AC3E}">
        <p14:creationId xmlns:p14="http://schemas.microsoft.com/office/powerpoint/2010/main" val="347013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36BBDC-A976-43CA-87E5-CFDEBB91F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1C9F60-A6A5-4EFC-AD5D-728D892E8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626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out savoir sur les licences Creative Commons | Le Souffle Numérique">
            <a:extLst>
              <a:ext uri="{FF2B5EF4-FFF2-40B4-BE49-F238E27FC236}">
                <a16:creationId xmlns:a16="http://schemas.microsoft.com/office/drawing/2014/main" id="{D41140EF-9DD1-4AF0-96ED-84D09D730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68" y="6446190"/>
            <a:ext cx="1015068" cy="35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5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out savoir sur les licences Creative Commons | Le Souffle Numérique">
            <a:extLst>
              <a:ext uri="{FF2B5EF4-FFF2-40B4-BE49-F238E27FC236}">
                <a16:creationId xmlns:a16="http://schemas.microsoft.com/office/drawing/2014/main" id="{54E8C515-406C-46D3-BB0D-D3F84C637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68" y="6446190"/>
            <a:ext cx="1015068" cy="35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0189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out savoir sur les licences Creative Commons | Le Souffle Numérique">
            <a:extLst>
              <a:ext uri="{FF2B5EF4-FFF2-40B4-BE49-F238E27FC236}">
                <a16:creationId xmlns:a16="http://schemas.microsoft.com/office/drawing/2014/main" id="{8E998F21-3C7D-4123-BF68-D4AACE65D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68" y="6446190"/>
            <a:ext cx="1015068" cy="35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4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36BBDC-A976-43CA-87E5-CFDEBB91F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61C9F60-A6A5-4EFC-AD5D-728D892E8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8227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out savoir sur les licences Creative Commons | Le Souffle Numérique">
            <a:extLst>
              <a:ext uri="{FF2B5EF4-FFF2-40B4-BE49-F238E27FC236}">
                <a16:creationId xmlns:a16="http://schemas.microsoft.com/office/drawing/2014/main" id="{D41140EF-9DD1-4AF0-96ED-84D09D730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68" y="6446190"/>
            <a:ext cx="1015068" cy="35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395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out savoir sur les licences Creative Commons | Le Souffle Numérique">
            <a:extLst>
              <a:ext uri="{FF2B5EF4-FFF2-40B4-BE49-F238E27FC236}">
                <a16:creationId xmlns:a16="http://schemas.microsoft.com/office/drawing/2014/main" id="{54E8C515-406C-46D3-BB0D-D3F84C637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68" y="6446190"/>
            <a:ext cx="1015068" cy="35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127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out savoir sur les licences Creative Commons | Le Souffle Numérique">
            <a:extLst>
              <a:ext uri="{FF2B5EF4-FFF2-40B4-BE49-F238E27FC236}">
                <a16:creationId xmlns:a16="http://schemas.microsoft.com/office/drawing/2014/main" id="{8E998F21-3C7D-4123-BF68-D4AACE65D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68" y="6446190"/>
            <a:ext cx="1015068" cy="355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13196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e">
  <a:themeElements>
    <a:clrScheme name="Personnalisé 9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7F7F7F"/>
      </a:accent2>
      <a:accent3>
        <a:srgbClr val="7F7F7F"/>
      </a:accent3>
      <a:accent4>
        <a:srgbClr val="D8D8D8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Dividend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e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Dividende</Template>
  <TotalTime>43</TotalTime>
  <Words>17</Words>
  <Application>Microsoft Office PowerPoint</Application>
  <PresentationFormat>Grand écran</PresentationFormat>
  <Paragraphs>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Wingdings 2</vt:lpstr>
      <vt:lpstr>Dividende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Aurore Cartier</dc:creator>
  <cp:lastModifiedBy>Aurore Cartier</cp:lastModifiedBy>
  <cp:revision>4</cp:revision>
  <dcterms:created xsi:type="dcterms:W3CDTF">2021-04-28T08:32:41Z</dcterms:created>
  <dcterms:modified xsi:type="dcterms:W3CDTF">2021-04-28T09:16:22Z</dcterms:modified>
</cp:coreProperties>
</file>